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78" r:id="rId2"/>
    <p:sldId id="27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117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1673225" y="2527671"/>
              <a:ext cx="579755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pose et je calcule une addition.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5">
            <a:extLst>
              <a:ext uri="{FF2B5EF4-FFF2-40B4-BE49-F238E27FC236}">
                <a16:creationId xmlns:a16="http://schemas.microsoft.com/office/drawing/2014/main" id="{7C77408C-752D-59A2-EDDA-EB098D8AE6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636003"/>
              </p:ext>
            </p:extLst>
          </p:nvPr>
        </p:nvGraphicFramePr>
        <p:xfrm>
          <a:off x="122711" y="409861"/>
          <a:ext cx="8835243" cy="6145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5081">
                  <a:extLst>
                    <a:ext uri="{9D8B030D-6E8A-4147-A177-3AD203B41FA5}">
                      <a16:colId xmlns:a16="http://schemas.microsoft.com/office/drawing/2014/main" val="3542512626"/>
                    </a:ext>
                  </a:extLst>
                </a:gridCol>
                <a:gridCol w="2945081">
                  <a:extLst>
                    <a:ext uri="{9D8B030D-6E8A-4147-A177-3AD203B41FA5}">
                      <a16:colId xmlns:a16="http://schemas.microsoft.com/office/drawing/2014/main" val="4084477384"/>
                    </a:ext>
                  </a:extLst>
                </a:gridCol>
                <a:gridCol w="2945081">
                  <a:extLst>
                    <a:ext uri="{9D8B030D-6E8A-4147-A177-3AD203B41FA5}">
                      <a16:colId xmlns:a16="http://schemas.microsoft.com/office/drawing/2014/main" val="3233151132"/>
                    </a:ext>
                  </a:extLst>
                </a:gridCol>
              </a:tblGrid>
              <a:tr h="743517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 ( 1 point)</a:t>
                      </a:r>
                      <a:endParaRPr lang="fr-FR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  ( 2 points)</a:t>
                      </a:r>
                      <a:endParaRPr lang="fr-FR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 ( 3 points)</a:t>
                      </a:r>
                      <a:endParaRPr lang="fr-FR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054672"/>
                  </a:ext>
                </a:extLst>
              </a:tr>
              <a:tr h="54018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542191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480C83AA-5638-E8AE-201F-B213C003CEC7}"/>
              </a:ext>
            </a:extLst>
          </p:cNvPr>
          <p:cNvSpPr txBox="1"/>
          <p:nvPr/>
        </p:nvSpPr>
        <p:spPr>
          <a:xfrm>
            <a:off x="225630" y="125482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A</a:t>
            </a:r>
            <a:r>
              <a:rPr lang="fr-FR" sz="3200" dirty="0"/>
              <a:t>   13 + 12 =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A911109-237C-E77F-70E2-907021B08639}"/>
              </a:ext>
            </a:extLst>
          </p:cNvPr>
          <p:cNvSpPr txBox="1"/>
          <p:nvPr/>
        </p:nvSpPr>
        <p:spPr>
          <a:xfrm>
            <a:off x="225630" y="1937388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B</a:t>
            </a:r>
            <a:r>
              <a:rPr lang="fr-FR" sz="3200" dirty="0"/>
              <a:t>   14 + 15 =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AF7CB23-054A-CD9F-046B-E4AC91283A08}"/>
              </a:ext>
            </a:extLst>
          </p:cNvPr>
          <p:cNvSpPr txBox="1"/>
          <p:nvPr/>
        </p:nvSpPr>
        <p:spPr>
          <a:xfrm>
            <a:off x="225630" y="2619950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C</a:t>
            </a:r>
            <a:r>
              <a:rPr lang="fr-FR" sz="3200" dirty="0"/>
              <a:t>   21 + 15 =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8414CD6-B4D9-072F-BE6F-795037839740}"/>
              </a:ext>
            </a:extLst>
          </p:cNvPr>
          <p:cNvSpPr txBox="1"/>
          <p:nvPr/>
        </p:nvSpPr>
        <p:spPr>
          <a:xfrm>
            <a:off x="225630" y="3302512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D</a:t>
            </a:r>
            <a:r>
              <a:rPr lang="fr-FR" sz="3200" dirty="0"/>
              <a:t>   33 + 16 =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52FE675-496E-C913-59C2-EF33B156FA0D}"/>
              </a:ext>
            </a:extLst>
          </p:cNvPr>
          <p:cNvSpPr txBox="1"/>
          <p:nvPr/>
        </p:nvSpPr>
        <p:spPr>
          <a:xfrm>
            <a:off x="225630" y="3985074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E</a:t>
            </a:r>
            <a:r>
              <a:rPr lang="fr-FR" sz="3200" dirty="0"/>
              <a:t>   25 + 23 =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A3FEE6D-8B33-9B61-D302-28378629A547}"/>
              </a:ext>
            </a:extLst>
          </p:cNvPr>
          <p:cNvSpPr txBox="1"/>
          <p:nvPr/>
        </p:nvSpPr>
        <p:spPr>
          <a:xfrm>
            <a:off x="225630" y="466763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F</a:t>
            </a:r>
            <a:r>
              <a:rPr lang="fr-FR" sz="3200" dirty="0"/>
              <a:t>   42 + 15 =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CF3FDE1-D699-052F-C832-E4FCCB1882D5}"/>
              </a:ext>
            </a:extLst>
          </p:cNvPr>
          <p:cNvSpPr txBox="1"/>
          <p:nvPr/>
        </p:nvSpPr>
        <p:spPr>
          <a:xfrm>
            <a:off x="225630" y="5350198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G</a:t>
            </a:r>
            <a:r>
              <a:rPr lang="fr-FR" sz="3200" dirty="0"/>
              <a:t>  61 + 13 = 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C12BA27-24DA-0049-DB9A-00FE7903A842}"/>
              </a:ext>
            </a:extLst>
          </p:cNvPr>
          <p:cNvSpPr txBox="1"/>
          <p:nvPr/>
        </p:nvSpPr>
        <p:spPr>
          <a:xfrm>
            <a:off x="225630" y="6032757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H</a:t>
            </a:r>
            <a:r>
              <a:rPr lang="fr-FR" sz="3200" dirty="0"/>
              <a:t>  64 + 24 =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BE2AC6D-F629-4189-EC67-CCD62066F4FA}"/>
              </a:ext>
            </a:extLst>
          </p:cNvPr>
          <p:cNvSpPr txBox="1"/>
          <p:nvPr/>
        </p:nvSpPr>
        <p:spPr>
          <a:xfrm>
            <a:off x="3220191" y="125482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I</a:t>
            </a:r>
            <a:r>
              <a:rPr lang="fr-FR" sz="3200" dirty="0"/>
              <a:t>   43 + 26 =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687851-DB56-06BF-4D5C-5523B7B985A7}"/>
              </a:ext>
            </a:extLst>
          </p:cNvPr>
          <p:cNvSpPr txBox="1"/>
          <p:nvPr/>
        </p:nvSpPr>
        <p:spPr>
          <a:xfrm>
            <a:off x="3220191" y="1937388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J</a:t>
            </a:r>
            <a:r>
              <a:rPr lang="fr-FR" sz="3200" dirty="0"/>
              <a:t>   54 + 25 =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FFD3B469-8DE6-D5FB-9F3E-EF7C5CD154C7}"/>
              </a:ext>
            </a:extLst>
          </p:cNvPr>
          <p:cNvSpPr txBox="1"/>
          <p:nvPr/>
        </p:nvSpPr>
        <p:spPr>
          <a:xfrm>
            <a:off x="3220191" y="2619950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K</a:t>
            </a:r>
            <a:r>
              <a:rPr lang="fr-FR" sz="3200" dirty="0"/>
              <a:t>  24 + 16 =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F3118610-4A7A-47D6-2B4A-C9C1F9A98C64}"/>
              </a:ext>
            </a:extLst>
          </p:cNvPr>
          <p:cNvSpPr txBox="1"/>
          <p:nvPr/>
        </p:nvSpPr>
        <p:spPr>
          <a:xfrm>
            <a:off x="3220191" y="3302512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L</a:t>
            </a:r>
            <a:r>
              <a:rPr lang="fr-FR" sz="3200" dirty="0"/>
              <a:t>   35 + 17 =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7988FE90-D37E-8BD2-7271-B75F3E037BB9}"/>
              </a:ext>
            </a:extLst>
          </p:cNvPr>
          <p:cNvSpPr txBox="1"/>
          <p:nvPr/>
        </p:nvSpPr>
        <p:spPr>
          <a:xfrm>
            <a:off x="3220191" y="3985074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M</a:t>
            </a:r>
            <a:r>
              <a:rPr lang="fr-FR" sz="3200" dirty="0"/>
              <a:t>  28 + 25 = 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77D28F4E-4216-1879-A69F-C8E7802A282C}"/>
              </a:ext>
            </a:extLst>
          </p:cNvPr>
          <p:cNvSpPr txBox="1"/>
          <p:nvPr/>
        </p:nvSpPr>
        <p:spPr>
          <a:xfrm>
            <a:off x="3220191" y="466763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N</a:t>
            </a:r>
            <a:r>
              <a:rPr lang="fr-FR" sz="3200" dirty="0"/>
              <a:t>   46 + 15 = 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CA086B4B-9555-F210-6595-07B999CC696B}"/>
              </a:ext>
            </a:extLst>
          </p:cNvPr>
          <p:cNvSpPr txBox="1"/>
          <p:nvPr/>
        </p:nvSpPr>
        <p:spPr>
          <a:xfrm>
            <a:off x="3220191" y="5350198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O</a:t>
            </a:r>
            <a:r>
              <a:rPr lang="fr-FR" sz="3200" dirty="0"/>
              <a:t>   68 + 17 = 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A0267A8C-1978-0B72-F8E7-A9988C67D5C6}"/>
              </a:ext>
            </a:extLst>
          </p:cNvPr>
          <p:cNvSpPr txBox="1"/>
          <p:nvPr/>
        </p:nvSpPr>
        <p:spPr>
          <a:xfrm>
            <a:off x="3220191" y="6032757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P</a:t>
            </a:r>
            <a:r>
              <a:rPr lang="fr-FR" sz="3200" dirty="0"/>
              <a:t>   57 + 27 = 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8B3C0940-4705-292C-5D86-2A203AB1C1B6}"/>
              </a:ext>
            </a:extLst>
          </p:cNvPr>
          <p:cNvSpPr txBox="1"/>
          <p:nvPr/>
        </p:nvSpPr>
        <p:spPr>
          <a:xfrm>
            <a:off x="6214752" y="125482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Q</a:t>
            </a:r>
            <a:r>
              <a:rPr lang="fr-FR" sz="3200" dirty="0"/>
              <a:t>   73 + 17 = 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06978DC-CC3A-230A-9962-BE3666EC1B77}"/>
              </a:ext>
            </a:extLst>
          </p:cNvPr>
          <p:cNvSpPr txBox="1"/>
          <p:nvPr/>
        </p:nvSpPr>
        <p:spPr>
          <a:xfrm>
            <a:off x="6214752" y="1937388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R</a:t>
            </a:r>
            <a:r>
              <a:rPr lang="fr-FR" sz="3200" dirty="0"/>
              <a:t>   64 + 17 = 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D07CA047-26AD-44DA-1541-E110744891FD}"/>
              </a:ext>
            </a:extLst>
          </p:cNvPr>
          <p:cNvSpPr txBox="1"/>
          <p:nvPr/>
        </p:nvSpPr>
        <p:spPr>
          <a:xfrm>
            <a:off x="6214752" y="2619950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S</a:t>
            </a:r>
            <a:r>
              <a:rPr lang="fr-FR" sz="3200" dirty="0"/>
              <a:t>   28 + 39 = 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D1F92FCE-1636-37E9-F756-8F7909EB9621}"/>
              </a:ext>
            </a:extLst>
          </p:cNvPr>
          <p:cNvSpPr txBox="1"/>
          <p:nvPr/>
        </p:nvSpPr>
        <p:spPr>
          <a:xfrm>
            <a:off x="6214752" y="3302512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T</a:t>
            </a:r>
            <a:r>
              <a:rPr lang="fr-FR" sz="3200" dirty="0"/>
              <a:t>   48 + 27 = 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5BB164D3-BC3E-FDCE-7DAD-9FCD7DF7E23C}"/>
              </a:ext>
            </a:extLst>
          </p:cNvPr>
          <p:cNvSpPr txBox="1"/>
          <p:nvPr/>
        </p:nvSpPr>
        <p:spPr>
          <a:xfrm>
            <a:off x="6214752" y="3985074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U</a:t>
            </a:r>
            <a:r>
              <a:rPr lang="fr-FR" sz="3200" dirty="0"/>
              <a:t> </a:t>
            </a:r>
            <a:r>
              <a:rPr lang="fr-FR" sz="2800" dirty="0"/>
              <a:t>26 + 13 + 12 = 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00FB2FED-AB63-220A-3FB7-9C4EC5859680}"/>
              </a:ext>
            </a:extLst>
          </p:cNvPr>
          <p:cNvSpPr txBox="1"/>
          <p:nvPr/>
        </p:nvSpPr>
        <p:spPr>
          <a:xfrm>
            <a:off x="6214752" y="4667636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V</a:t>
            </a:r>
            <a:r>
              <a:rPr lang="fr-FR" sz="3200" dirty="0"/>
              <a:t> </a:t>
            </a:r>
            <a:r>
              <a:rPr lang="fr-FR" sz="2900" dirty="0"/>
              <a:t>44 + 25 + 13 = 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88D972C7-D0DB-647D-A089-68039ADDD84A}"/>
              </a:ext>
            </a:extLst>
          </p:cNvPr>
          <p:cNvSpPr txBox="1"/>
          <p:nvPr/>
        </p:nvSpPr>
        <p:spPr>
          <a:xfrm>
            <a:off x="6214752" y="5350198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W</a:t>
            </a:r>
            <a:r>
              <a:rPr lang="fr-FR" sz="3200" dirty="0"/>
              <a:t> 65 + … = 82 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5696251D-2490-A400-C20F-59D4877CCD82}"/>
              </a:ext>
            </a:extLst>
          </p:cNvPr>
          <p:cNvSpPr txBox="1"/>
          <p:nvPr/>
        </p:nvSpPr>
        <p:spPr>
          <a:xfrm>
            <a:off x="6214752" y="6032757"/>
            <a:ext cx="259673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highlight>
                  <a:srgbClr val="FFFF00"/>
                </a:highlight>
              </a:rPr>
              <a:t>X</a:t>
            </a:r>
            <a:r>
              <a:rPr lang="fr-FR" sz="3200" dirty="0"/>
              <a:t>   64 + … = 91 </a:t>
            </a:r>
          </a:p>
        </p:txBody>
      </p:sp>
    </p:spTree>
    <p:extLst>
      <p:ext uri="{BB962C8B-B14F-4D97-AF65-F5344CB8AC3E}">
        <p14:creationId xmlns:p14="http://schemas.microsoft.com/office/powerpoint/2010/main" val="8634982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2196</TotalTime>
  <Words>150</Words>
  <Application>Microsoft Office PowerPoint</Application>
  <PresentationFormat>Affichage à l'écran (4:3)</PresentationFormat>
  <Paragraphs>28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73</cp:revision>
  <dcterms:created xsi:type="dcterms:W3CDTF">2023-02-07T14:55:57Z</dcterms:created>
  <dcterms:modified xsi:type="dcterms:W3CDTF">2025-09-03T09:50:09Z</dcterms:modified>
</cp:coreProperties>
</file>